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7" r:id="rId2"/>
    <p:sldId id="261" r:id="rId3"/>
  </p:sldIdLst>
  <p:sldSz cx="43891200" cy="32918400"/>
  <p:notesSz cx="6858000" cy="9144000"/>
  <p:defaultText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88930" autoAdjust="0"/>
  </p:normalViewPr>
  <p:slideViewPr>
    <p:cSldViewPr>
      <p:cViewPr varScale="1">
        <p:scale>
          <a:sx n="19" d="100"/>
          <a:sy n="19" d="100"/>
        </p:scale>
        <p:origin x="2352" y="102"/>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9D057C-C781-10E7-816E-ED4CD880D1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8E5BCC-2636-9BA7-E260-3A5366CD2F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0C676-2EC2-4B9A-AB72-60C67EF2FF06}" type="datetimeFigureOut">
              <a:rPr lang="en-US" smtClean="0"/>
              <a:t>1/3/2024</a:t>
            </a:fld>
            <a:endParaRPr lang="en-US"/>
          </a:p>
        </p:txBody>
      </p:sp>
      <p:sp>
        <p:nvSpPr>
          <p:cNvPr id="4" name="Footer Placeholder 3">
            <a:extLst>
              <a:ext uri="{FF2B5EF4-FFF2-40B4-BE49-F238E27FC236}">
                <a16:creationId xmlns:a16="http://schemas.microsoft.com/office/drawing/2014/main" id="{8B29D206-79B7-5280-E668-BEF45A1D88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04885E-B463-392B-A5AC-16406CEA24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74526F-4685-4778-B9F0-FF74A5A675D1}" type="slidenum">
              <a:rPr lang="en-US" smtClean="0"/>
              <a:t>‹#›</a:t>
            </a:fld>
            <a:endParaRPr lang="en-US"/>
          </a:p>
        </p:txBody>
      </p:sp>
    </p:spTree>
    <p:extLst>
      <p:ext uri="{BB962C8B-B14F-4D97-AF65-F5344CB8AC3E}">
        <p14:creationId xmlns:p14="http://schemas.microsoft.com/office/powerpoint/2010/main" val="76097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1FA28-4ABF-468A-A77C-6499CDC2F1AF}" type="datetimeFigureOut">
              <a:rPr lang="en-US" smtClean="0"/>
              <a:t>1/3/2024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4A84A-AEDB-4C19-93CE-6410AF829C46}" type="slidenum">
              <a:rPr lang="en-US" smtClean="0"/>
              <a:t>‹#›</a:t>
            </a:fld>
            <a:endParaRPr lang="en-US"/>
          </a:p>
        </p:txBody>
      </p:sp>
    </p:spTree>
    <p:extLst>
      <p:ext uri="{BB962C8B-B14F-4D97-AF65-F5344CB8AC3E}">
        <p14:creationId xmlns:p14="http://schemas.microsoft.com/office/powerpoint/2010/main" val="117246499"/>
      </p:ext>
    </p:extLst>
  </p:cSld>
  <p:clrMap bg1="lt1" tx1="dk1" bg2="lt2" tx2="dk2" accent1="accent1" accent2="accent2" accent3="accent3" accent4="accent4" accent5="accent5" accent6="accent6" hlink="hlink" folHlink="folHlink"/>
  <p:notesStyle>
    <a:lvl1pPr marL="0" algn="l" defTabSz="4389120" rtl="0" eaLnBrk="1" latinLnBrk="0" hangingPunct="1">
      <a:defRPr sz="5760" kern="1200">
        <a:solidFill>
          <a:schemeClr val="tx1"/>
        </a:solidFill>
        <a:latin typeface="+mn-lt"/>
        <a:ea typeface="+mn-ea"/>
        <a:cs typeface="+mn-cs"/>
      </a:defRPr>
    </a:lvl1pPr>
    <a:lvl2pPr marL="2194560" algn="l" defTabSz="4389120" rtl="0" eaLnBrk="1" latinLnBrk="0" hangingPunct="1">
      <a:defRPr sz="5760" kern="1200">
        <a:solidFill>
          <a:schemeClr val="tx1"/>
        </a:solidFill>
        <a:latin typeface="+mn-lt"/>
        <a:ea typeface="+mn-ea"/>
        <a:cs typeface="+mn-cs"/>
      </a:defRPr>
    </a:lvl2pPr>
    <a:lvl3pPr marL="4389120" algn="l" defTabSz="4389120" rtl="0" eaLnBrk="1" latinLnBrk="0" hangingPunct="1">
      <a:defRPr sz="5760" kern="1200">
        <a:solidFill>
          <a:schemeClr val="tx1"/>
        </a:solidFill>
        <a:latin typeface="+mn-lt"/>
        <a:ea typeface="+mn-ea"/>
        <a:cs typeface="+mn-cs"/>
      </a:defRPr>
    </a:lvl3pPr>
    <a:lvl4pPr marL="6583680" algn="l" defTabSz="4389120" rtl="0" eaLnBrk="1" latinLnBrk="0" hangingPunct="1">
      <a:defRPr sz="5760" kern="1200">
        <a:solidFill>
          <a:schemeClr val="tx1"/>
        </a:solidFill>
        <a:latin typeface="+mn-lt"/>
        <a:ea typeface="+mn-ea"/>
        <a:cs typeface="+mn-cs"/>
      </a:defRPr>
    </a:lvl4pPr>
    <a:lvl5pPr marL="8778240" algn="l" defTabSz="4389120" rtl="0" eaLnBrk="1" latinLnBrk="0" hangingPunct="1">
      <a:defRPr sz="5760" kern="1200">
        <a:solidFill>
          <a:schemeClr val="tx1"/>
        </a:solidFill>
        <a:latin typeface="+mn-lt"/>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Text Box 4">
            <a:extLst>
              <a:ext uri="{FF2B5EF4-FFF2-40B4-BE49-F238E27FC236}">
                <a16:creationId xmlns:a16="http://schemas.microsoft.com/office/drawing/2014/main" id="{95179849-78A1-C046-C4FF-8FB4B8609039}"/>
              </a:ext>
            </a:extLst>
          </p:cNvPr>
          <p:cNvSpPr txBox="1">
            <a:spLocks noChangeArrowheads="1"/>
          </p:cNvSpPr>
          <p:nvPr userDrawn="1"/>
        </p:nvSpPr>
        <p:spPr bwMode="auto">
          <a:xfrm>
            <a:off x="27051000" y="30861000"/>
            <a:ext cx="16352520" cy="1632254"/>
          </a:xfrm>
          <a:prstGeom prst="rect">
            <a:avLst/>
          </a:prstGeom>
          <a:solidFill>
            <a:srgbClr val="FFFFFF"/>
          </a:solidFill>
          <a:ln w="9525">
            <a:solidFill>
              <a:srgbClr val="000000"/>
            </a:solidFill>
            <a:miter lim="800000"/>
            <a:headEnd/>
            <a:tailEnd/>
          </a:ln>
        </p:spPr>
        <p:txBody>
          <a:bodyPr rot="0" vert="horz" wrap="square" lIns="438912" tIns="219456" rIns="438912" bIns="219456" anchor="t" anchorCtr="0">
            <a:noAutofit/>
          </a:bodyPr>
          <a:lstStyle/>
          <a:p>
            <a:pPr>
              <a:lnSpc>
                <a:spcPct val="115000"/>
              </a:lnSpc>
            </a:pPr>
            <a:r>
              <a:rPr lang="en-US" sz="2400"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a:extLst>
              <a:ext uri="{FF2B5EF4-FFF2-40B4-BE49-F238E27FC236}">
                <a16:creationId xmlns:a16="http://schemas.microsoft.com/office/drawing/2014/main" id="{FD813711-D4E8-67D4-3F9A-B24E9510A6D6}"/>
              </a:ext>
            </a:extLst>
          </p:cNvPr>
          <p:cNvSpPr>
            <a:spLocks noGrp="1"/>
          </p:cNvSpPr>
          <p:nvPr>
            <p:ph type="body" idx="1" hasCustomPrompt="1"/>
          </p:nvPr>
        </p:nvSpPr>
        <p:spPr>
          <a:xfrm>
            <a:off x="3840480" y="2326733"/>
            <a:ext cx="36210240" cy="1026067"/>
          </a:xfrm>
        </p:spPr>
        <p:txBody>
          <a:bodyPr anchor="b">
            <a:normAutofit/>
          </a:bodyPr>
          <a:lstStyle>
            <a:lvl1pPr marL="0" indent="0" algn="ctr">
              <a:buNone/>
              <a:defRPr sz="4000" b="1" spc="1080">
                <a:solidFill>
                  <a:srgbClr val="00BCE4"/>
                </a:solidFill>
                <a:latin typeface="+mj-lt"/>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dirty="0"/>
              <a:t>CLICK TO EDIT AUTHOR LIST</a:t>
            </a:r>
          </a:p>
        </p:txBody>
      </p:sp>
    </p:spTree>
    <p:extLst>
      <p:ext uri="{BB962C8B-B14F-4D97-AF65-F5344CB8AC3E}">
        <p14:creationId xmlns:p14="http://schemas.microsoft.com/office/powerpoint/2010/main" val="4264060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40480" y="371921"/>
            <a:ext cx="36210240" cy="195481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194560" y="4389127"/>
            <a:ext cx="39502080" cy="262499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7" name="AutoShape 7"/>
          <p:cNvCxnSpPr>
            <a:cxnSpLocks noChangeShapeType="1"/>
          </p:cNvCxnSpPr>
          <p:nvPr userDrawn="1"/>
        </p:nvCxnSpPr>
        <p:spPr bwMode="auto">
          <a:xfrm>
            <a:off x="0" y="3339168"/>
            <a:ext cx="43891200" cy="0"/>
          </a:xfrm>
          <a:prstGeom prst="straightConnector1">
            <a:avLst/>
          </a:prstGeom>
          <a:noFill/>
          <a:ln w="38100">
            <a:solidFill>
              <a:schemeClr val="accent1"/>
            </a:solidFill>
            <a:round/>
            <a:headEnd/>
            <a:tailEnd/>
          </a:ln>
        </p:spPr>
      </p:cxnSp>
      <p:sp>
        <p:nvSpPr>
          <p:cNvPr id="4" name="TextBox 3"/>
          <p:cNvSpPr txBox="1"/>
          <p:nvPr userDrawn="1"/>
        </p:nvSpPr>
        <p:spPr>
          <a:xfrm>
            <a:off x="274322" y="31662679"/>
            <a:ext cx="13146740" cy="830997"/>
          </a:xfrm>
          <a:prstGeom prst="rect">
            <a:avLst/>
          </a:prstGeom>
          <a:noFill/>
        </p:spPr>
        <p:txBody>
          <a:bodyPr wrap="none" rtlCol="0">
            <a:spAutoFit/>
          </a:bodyPr>
          <a:lstStyle/>
          <a:p>
            <a:r>
              <a:rPr lang="en-US" sz="4800" dirty="0"/>
              <a:t>2024 </a:t>
            </a:r>
            <a:r>
              <a:rPr lang="en-US" sz="4800" dirty="0" err="1"/>
              <a:t>GOMACTech</a:t>
            </a:r>
            <a:r>
              <a:rPr lang="en-US" sz="4800" baseline="0" dirty="0"/>
              <a:t>  |  &lt;Date of Poster e.g. 19 MAR 2024&gt;</a:t>
            </a:r>
            <a:endParaRPr lang="en-US" sz="4800" dirty="0"/>
          </a:p>
        </p:txBody>
      </p:sp>
      <p:sp>
        <p:nvSpPr>
          <p:cNvPr id="7" name="TextBox 6">
            <a:extLst>
              <a:ext uri="{FF2B5EF4-FFF2-40B4-BE49-F238E27FC236}">
                <a16:creationId xmlns:a16="http://schemas.microsoft.com/office/drawing/2014/main" id="{DC9662F2-43E4-1114-DFDD-CCB784743FA4}"/>
              </a:ext>
            </a:extLst>
          </p:cNvPr>
          <p:cNvSpPr txBox="1"/>
          <p:nvPr userDrawn="1"/>
        </p:nvSpPr>
        <p:spPr>
          <a:xfrm>
            <a:off x="17379254" y="3"/>
            <a:ext cx="9132692" cy="904863"/>
          </a:xfrm>
          <a:prstGeom prst="rect">
            <a:avLst/>
          </a:prstGeom>
          <a:noFill/>
        </p:spPr>
        <p:txBody>
          <a:bodyPr wrap="none" rtlCol="0">
            <a:spAutoFit/>
          </a:bodyPr>
          <a:lstStyle/>
          <a:p>
            <a:pPr algn="ctr"/>
            <a:r>
              <a:rPr lang="en-US" sz="5280" dirty="0">
                <a:solidFill>
                  <a:srgbClr val="00B050"/>
                </a:solidFill>
              </a:rPr>
              <a:t>CUI//CTI/EXPT//NOFORN/DL ONLY</a:t>
            </a:r>
          </a:p>
        </p:txBody>
      </p:sp>
      <p:sp>
        <p:nvSpPr>
          <p:cNvPr id="9" name="TextBox 8">
            <a:extLst>
              <a:ext uri="{FF2B5EF4-FFF2-40B4-BE49-F238E27FC236}">
                <a16:creationId xmlns:a16="http://schemas.microsoft.com/office/drawing/2014/main" id="{33051331-5251-C1C3-1A70-8F311822041A}"/>
              </a:ext>
            </a:extLst>
          </p:cNvPr>
          <p:cNvSpPr txBox="1"/>
          <p:nvPr userDrawn="1"/>
        </p:nvSpPr>
        <p:spPr>
          <a:xfrm>
            <a:off x="17379254" y="31651591"/>
            <a:ext cx="9132692" cy="904863"/>
          </a:xfrm>
          <a:prstGeom prst="rect">
            <a:avLst/>
          </a:prstGeom>
          <a:noFill/>
        </p:spPr>
        <p:txBody>
          <a:bodyPr wrap="none" rtlCol="0">
            <a:spAutoFit/>
          </a:bodyPr>
          <a:lstStyle/>
          <a:p>
            <a:pPr algn="ctr"/>
            <a:r>
              <a:rPr lang="en-US" sz="5280" dirty="0">
                <a:solidFill>
                  <a:srgbClr val="00B050"/>
                </a:solidFill>
              </a:rPr>
              <a:t>CUI//CTI/EXPT//NOFORN/DL ONLY</a:t>
            </a:r>
          </a:p>
        </p:txBody>
      </p:sp>
      <p:pic>
        <p:nvPicPr>
          <p:cNvPr id="5" name="Picture 4" descr="A picture containing logo&#10;&#10;Description automatically generated">
            <a:extLst>
              <a:ext uri="{FF2B5EF4-FFF2-40B4-BE49-F238E27FC236}">
                <a16:creationId xmlns:a16="http://schemas.microsoft.com/office/drawing/2014/main" id="{5B5881C8-1CFC-1BF7-58E3-7FFB50CB6B9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198" y="-11597"/>
            <a:ext cx="3231845" cy="3266861"/>
          </a:xfrm>
          <a:prstGeom prst="rect">
            <a:avLst/>
          </a:prstGeom>
          <a:noFill/>
        </p:spPr>
      </p:pic>
      <p:sp>
        <p:nvSpPr>
          <p:cNvPr id="8" name="Rectangle 7">
            <a:extLst>
              <a:ext uri="{FF2B5EF4-FFF2-40B4-BE49-F238E27FC236}">
                <a16:creationId xmlns:a16="http://schemas.microsoft.com/office/drawing/2014/main" id="{FD773B09-267B-1B93-3314-BBA15CB1D116}"/>
              </a:ext>
            </a:extLst>
          </p:cNvPr>
          <p:cNvSpPr/>
          <p:nvPr userDrawn="1"/>
        </p:nvSpPr>
        <p:spPr>
          <a:xfrm>
            <a:off x="39502080" y="87785"/>
            <a:ext cx="4389120" cy="2806922"/>
          </a:xfrm>
          <a:prstGeom prst="rect">
            <a:avLst/>
          </a:prstGeom>
          <a:noFill/>
        </p:spPr>
        <p:txBody>
          <a:bodyPr wrap="square" lIns="438912" tIns="219456" rIns="438912" bIns="219456">
            <a:spAutoFit/>
          </a:bodyPr>
          <a:lstStyle/>
          <a:p>
            <a:pPr algn="ctr"/>
            <a:r>
              <a:rPr lang="en-US" sz="7680" b="0" cap="none" spc="0" dirty="0">
                <a:ln w="0"/>
                <a:gradFill>
                  <a:gsLst>
                    <a:gs pos="21000">
                      <a:srgbClr val="53575C"/>
                    </a:gs>
                    <a:gs pos="88000">
                      <a:srgbClr val="C5C7CA"/>
                    </a:gs>
                  </a:gsLst>
                  <a:lin ang="5400000"/>
                </a:gradFill>
                <a:effectLst/>
              </a:rPr>
              <a:t>Company</a:t>
            </a:r>
          </a:p>
          <a:p>
            <a:pPr algn="ctr"/>
            <a:r>
              <a:rPr lang="en-US" sz="7680" b="0" cap="none" spc="0" dirty="0">
                <a:ln w="0"/>
                <a:gradFill>
                  <a:gsLst>
                    <a:gs pos="21000">
                      <a:srgbClr val="53575C"/>
                    </a:gs>
                    <a:gs pos="88000">
                      <a:srgbClr val="C5C7CA"/>
                    </a:gs>
                  </a:gsLst>
                  <a:lin ang="5400000"/>
                </a:gradFill>
                <a:effectLst/>
              </a:rPr>
              <a:t>Logo</a:t>
            </a:r>
          </a:p>
        </p:txBody>
      </p:sp>
    </p:spTree>
    <p:extLst>
      <p:ext uri="{BB962C8B-B14F-4D97-AF65-F5344CB8AC3E}">
        <p14:creationId xmlns:p14="http://schemas.microsoft.com/office/powerpoint/2010/main" val="1511513217"/>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4389120" rtl="0" eaLnBrk="1" latinLnBrk="0" hangingPunct="1">
        <a:spcBef>
          <a:spcPct val="0"/>
        </a:spcBef>
        <a:buNone/>
        <a:defRPr sz="8000" b="1" kern="1200">
          <a:solidFill>
            <a:schemeClr val="tx1"/>
          </a:solidFill>
          <a:latin typeface="Arial Narrow" panose="020B0606020202030204" pitchFamily="34" charset="0"/>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360" kern="1200">
          <a:solidFill>
            <a:schemeClr val="tx1"/>
          </a:solidFill>
          <a:latin typeface="Arial Narrow" panose="020B0606020202030204" pitchFamily="34" charset="0"/>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40" kern="1200">
          <a:solidFill>
            <a:schemeClr val="tx1"/>
          </a:solidFill>
          <a:latin typeface="Arial Narrow" panose="020B0606020202030204" pitchFamily="34" charset="0"/>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20" kern="1200">
          <a:solidFill>
            <a:schemeClr val="tx1"/>
          </a:solidFill>
          <a:latin typeface="Arial Narrow" panose="020B0606020202030204" pitchFamily="34" charset="0"/>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Arial Narrow" panose="020B0606020202030204" pitchFamily="34" charset="0"/>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Arial Narrow" panose="020B0606020202030204" pitchFamily="34" charset="0"/>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POSTER TEMPLATE</a:t>
            </a:r>
          </a:p>
        </p:txBody>
      </p:sp>
      <p:sp>
        <p:nvSpPr>
          <p:cNvPr id="3" name="Content Placeholder 2"/>
          <p:cNvSpPr>
            <a:spLocks noGrp="1"/>
          </p:cNvSpPr>
          <p:nvPr>
            <p:ph idx="4294967295"/>
          </p:nvPr>
        </p:nvSpPr>
        <p:spPr>
          <a:xfrm>
            <a:off x="2194560" y="4389127"/>
            <a:ext cx="39502080" cy="26249909"/>
          </a:xfrm>
        </p:spPr>
        <p:txBody>
          <a:bodyPr>
            <a:normAutofit fontScale="62500" lnSpcReduction="20000"/>
          </a:bodyPr>
          <a:lstStyle/>
          <a:p>
            <a:r>
              <a:rPr lang="en-US" dirty="0"/>
              <a:t>Size is 48 inches x 36 inches.</a:t>
            </a:r>
          </a:p>
          <a:p>
            <a:r>
              <a:rPr lang="en-US" dirty="0"/>
              <a:t>This template is for EAR and ITAR Controlled Unclassified Information (CUI). </a:t>
            </a:r>
          </a:p>
          <a:p>
            <a:pPr lvl="1"/>
            <a:r>
              <a:rPr lang="en-US" dirty="0">
                <a:solidFill>
                  <a:srgbClr val="00B050"/>
                </a:solidFill>
              </a:rPr>
              <a:t>CUI//CTI/EXPT//NOFORN/DL ONLY</a:t>
            </a:r>
            <a:r>
              <a:rPr lang="en-US" dirty="0"/>
              <a:t> is to be used on the top and bottom of each poster.</a:t>
            </a:r>
          </a:p>
          <a:p>
            <a:pPr lvl="1"/>
            <a:r>
              <a:rPr lang="en-US" dirty="0"/>
              <a:t>Only use the DL ONLY value indicated in the poster template.</a:t>
            </a:r>
          </a:p>
          <a:p>
            <a:r>
              <a:rPr lang="en-US" dirty="0"/>
              <a:t>The following warning statement (as is) needs to be included on the poster.</a:t>
            </a:r>
          </a:p>
          <a:p>
            <a:pPr lvl="1"/>
            <a:r>
              <a:rPr lang="en-US" b="1"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p>
          <a:p>
            <a:r>
              <a:rPr lang="en-US" dirty="0"/>
              <a:t>Please be sure that the year on the poster and poster master slide reflect the year of GOMAC the presentation will be given. (e.g. 2024)</a:t>
            </a:r>
          </a:p>
          <a:p>
            <a:pPr lvl="1"/>
            <a:r>
              <a:rPr lang="en-US" dirty="0"/>
              <a:t>In MSPPT 365 (Version 2309), click on the ‘View’ ribbon tab then the ‘Slide Master’ button.</a:t>
            </a:r>
          </a:p>
          <a:p>
            <a:r>
              <a:rPr lang="en-US" dirty="0"/>
              <a:t>For further guidance, please refer to “Information Markings Guidance: Markings for </a:t>
            </a:r>
            <a:r>
              <a:rPr lang="en-US" dirty="0" err="1"/>
              <a:t>GOMACTech</a:t>
            </a:r>
            <a:r>
              <a:rPr lang="en-US" dirty="0"/>
              <a:t> Papers” found alongside the conference templates.</a:t>
            </a:r>
          </a:p>
        </p:txBody>
      </p:sp>
    </p:spTree>
    <p:extLst>
      <p:ext uri="{BB962C8B-B14F-4D97-AF65-F5344CB8AC3E}">
        <p14:creationId xmlns:p14="http://schemas.microsoft.com/office/powerpoint/2010/main" val="183963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F93E21E-4D55-316B-904E-2F6128102374}"/>
              </a:ext>
            </a:extLst>
          </p:cNvPr>
          <p:cNvSpPr>
            <a:spLocks noGrp="1"/>
          </p:cNvSpPr>
          <p:nvPr>
            <p:ph type="title"/>
          </p:nvPr>
        </p:nvSpPr>
        <p:spPr/>
        <p:txBody>
          <a:bodyPr>
            <a:normAutofit/>
          </a:bodyPr>
          <a:lstStyle/>
          <a:p>
            <a:endParaRPr lang="en-US" sz="8000" dirty="0"/>
          </a:p>
        </p:txBody>
      </p:sp>
      <p:sp>
        <p:nvSpPr>
          <p:cNvPr id="8" name="Text Placeholder 7">
            <a:extLst>
              <a:ext uri="{FF2B5EF4-FFF2-40B4-BE49-F238E27FC236}">
                <a16:creationId xmlns:a16="http://schemas.microsoft.com/office/drawing/2014/main" id="{ACEFD5CF-280D-EC4B-73B0-FEDFF774E4E3}"/>
              </a:ext>
            </a:extLst>
          </p:cNvPr>
          <p:cNvSpPr>
            <a:spLocks noGrp="1"/>
          </p:cNvSpPr>
          <p:nvPr>
            <p:ph type="body" idx="1"/>
          </p:nvPr>
        </p:nvSpPr>
        <p:spPr/>
        <p:txBody>
          <a:bodyPr>
            <a:normAutofit/>
          </a:bodyPr>
          <a:lstStyle/>
          <a:p>
            <a:endParaRPr lang="en-US" sz="4000" b="0" dirty="0">
              <a:solidFill>
                <a:srgbClr val="004B8D"/>
              </a:solidFill>
              <a:cs typeface="Arial" charset="0"/>
            </a:endParaRPr>
          </a:p>
        </p:txBody>
      </p:sp>
      <p:sp>
        <p:nvSpPr>
          <p:cNvPr id="9" name="Text Box 4">
            <a:extLst>
              <a:ext uri="{FF2B5EF4-FFF2-40B4-BE49-F238E27FC236}">
                <a16:creationId xmlns:a16="http://schemas.microsoft.com/office/drawing/2014/main" id="{6E40F275-893C-7701-D368-2B8D25257A99}"/>
              </a:ext>
            </a:extLst>
          </p:cNvPr>
          <p:cNvSpPr txBox="1">
            <a:spLocks noChangeArrowheads="1"/>
          </p:cNvSpPr>
          <p:nvPr/>
        </p:nvSpPr>
        <p:spPr bwMode="auto">
          <a:xfrm>
            <a:off x="34721800" y="27813000"/>
            <a:ext cx="8686800" cy="30480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Controlled by: &lt;Gov Agency&gt;</a:t>
            </a:r>
          </a:p>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Controlled by: &lt;Lower-level Gov Agency/Gov Department&gt;</a:t>
            </a:r>
          </a:p>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CUI Category: CTI, EXPT</a:t>
            </a:r>
          </a:p>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Distribution/Dissemination Control: DL ONLY</a:t>
            </a:r>
          </a:p>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Dissemination List: FEDCON or U.S. Persons in physical attendance during GOMACTech-2024 Conference.</a:t>
            </a:r>
          </a:p>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POC: &lt;Gov PoC Name&gt;, &lt;Gov PoC Email&gt;</a:t>
            </a:r>
          </a:p>
        </p:txBody>
      </p:sp>
    </p:spTree>
    <p:extLst>
      <p:ext uri="{BB962C8B-B14F-4D97-AF65-F5344CB8AC3E}">
        <p14:creationId xmlns:p14="http://schemas.microsoft.com/office/powerpoint/2010/main" val="814382066"/>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9600</TotalTime>
  <Words>291</Words>
  <Application>Microsoft Office PowerPoint</Application>
  <PresentationFormat>Custom</PresentationFormat>
  <Paragraphs>16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POSTER TEMPLATE</vt:lpstr>
      <vt:lpstr>PowerPoint Presentation</vt:lpstr>
    </vt:vector>
  </TitlesOfParts>
  <Company>GOMACTech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GOMACTech MSPPT Template</dc:title>
  <dc:creator>GOMAC</dc:creator>
  <cp:lastModifiedBy>Vipul J. Patel</cp:lastModifiedBy>
  <cp:revision>32</cp:revision>
  <dcterms:created xsi:type="dcterms:W3CDTF">2015-11-19T17:43:58Z</dcterms:created>
  <dcterms:modified xsi:type="dcterms:W3CDTF">2024-01-03T20:45:06Z</dcterms:modified>
</cp:coreProperties>
</file>